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notesSlides/notesSlide3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67.xml" ContentType="application/vnd.openxmlformats-officedocument.presentationml.notesSlide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27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56.xml" ContentType="application/vnd.openxmlformats-officedocument.presentationml.notesSlide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63.xml" ContentType="application/vnd.openxmlformats-officedocument.presentationml.notesSl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23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7.xml" ContentType="application/vnd.openxmlformats-officedocument.presentationml.notes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viewProps.xml" ContentType="application/vnd.openxmlformats-officedocument.presentationml.viewProp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48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3.xml" ContentType="application/vnd.openxmlformats-officedocument.presentationml.notesSlide+xml"/>
  <Override PartName="/ppt/notesSlides/notesSlide68.xml" ContentType="application/vnd.openxmlformats-officedocument.presentationml.notes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55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notesSlides/notesSlide39.xml" ContentType="application/vnd.openxmlformats-officedocument.presentationml.notesSlide+xml"/>
  <Override PartName="/ppt/notesSlides/notesSlide57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33.xml" ContentType="application/vnd.openxmlformats-officedocument.presentationml.slide+xml"/>
  <Override PartName="/ppt/slides/slide44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64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22.xml" ContentType="application/vnd.openxmlformats-officedocument.presentationml.slide+xml"/>
  <Override PartName="/ppt/slides/slide51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53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4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6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69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Layouts/slideLayout4.xml" ContentType="application/vnd.openxmlformats-officedocument.presentationml.slideLayout+xml"/>
  <Override PartName="/ppt/notesSlides/notesSlide29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58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65.xml" ContentType="application/vnd.openxmlformats-officedocument.presentationml.notesSlide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54.xml" ContentType="application/vnd.openxmlformats-officedocument.presentationml.notes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57.xml" ContentType="application/vnd.openxmlformats-officedocument.presentationml.slide+xml"/>
  <Override PartName="/ppt/slides/slide75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59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46.xml" ContentType="application/vnd.openxmlformats-officedocument.presentationml.slide+xml"/>
  <Override PartName="/ppt/slides/slide64.xml" ContentType="application/vnd.openxmlformats-officedocument.presentationml.slide+xml"/>
  <Override PartName="/ppt/slideLayouts/slideLayout5.xml" ContentType="application/vnd.openxmlformats-officedocument.presentationml.slideLayout+xml"/>
  <Override PartName="/ppt/notesSlides/notesSlide19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66.xml" ContentType="application/vnd.openxmlformats-officedocument.presentationml.notesSlide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s/slide53.xml" ContentType="application/vnd.openxmlformats-officedocument.presentationml.slide+xml"/>
  <Override PartName="/ppt/slides/slide71.xml" ContentType="application/vnd.openxmlformats-officedocument.presentationml.slide+xml"/>
  <Override PartName="/ppt/notesSlides/notesSlide37.xml" ContentType="application/vnd.openxmlformats-officedocument.presentationml.notesSlide+xml"/>
  <Override PartName="/ppt/notesSlides/notesSlide55.xml" ContentType="application/vnd.openxmlformats-officedocument.presentationml.notesSlide+xml"/>
  <Default Extension="jpeg" ContentType="image/jpeg"/>
  <Override PartName="/ppt/slides/slide13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62.xml" ContentType="application/vnd.openxmlformats-officedocument.presentationml.notesSlide+xml"/>
  <Override PartName="/ppt/slides/slide20.xml" ContentType="application/vnd.openxmlformats-officedocument.presentationml.slide+xml"/>
  <Override PartName="/ppt/notesSlides/notesSlide2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5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9"/>
  </p:notesMasterIdLst>
  <p:sldIdLst>
    <p:sldId id="286" r:id="rId2"/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7" r:id="rId33"/>
    <p:sldId id="293" r:id="rId34"/>
    <p:sldId id="288" r:id="rId35"/>
    <p:sldId id="289" r:id="rId36"/>
    <p:sldId id="290" r:id="rId37"/>
    <p:sldId id="291" r:id="rId38"/>
    <p:sldId id="292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20" r:id="rId64"/>
    <p:sldId id="318" r:id="rId65"/>
    <p:sldId id="321" r:id="rId66"/>
    <p:sldId id="319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</p:sldIdLst>
  <p:sldSz cx="13033375" cy="7272338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834" y="-96"/>
      </p:cViewPr>
      <p:guideLst>
        <p:guide orient="horz" pos="2291"/>
        <p:guide pos="4106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D264F0-F80C-465D-98CB-32DA53B5D5DE}" type="datetimeFigureOut">
              <a:rPr lang="pt-BR" smtClean="0"/>
              <a:t>09/01/2013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685800"/>
            <a:ext cx="61436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B4B129-2A47-4225-9A1E-40D4F21E94C9}" type="slidenum">
              <a:rPr lang="pt-BR" smtClean="0"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Tela Inicial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2</a:t>
            </a:fld>
            <a:endParaRPr lang="pt-B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Lista</a:t>
            </a:r>
            <a:r>
              <a:rPr lang="pt-BR" baseline="0" dirty="0" smtClean="0"/>
              <a:t> de Mesas livres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11</a:t>
            </a:fld>
            <a:endParaRPr lang="pt-B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Tela de vendas </a:t>
            </a:r>
            <a:r>
              <a:rPr lang="pt-BR" dirty="0" err="1" smtClean="0"/>
              <a:t>Delivery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12</a:t>
            </a:fld>
            <a:endParaRPr lang="pt-B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Tela de cadastro de clientes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13</a:t>
            </a:fld>
            <a:endParaRPr lang="pt-B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Orçamento </a:t>
            </a:r>
            <a:r>
              <a:rPr lang="pt-BR" dirty="0" err="1" smtClean="0"/>
              <a:t>delivery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14</a:t>
            </a:fld>
            <a:endParaRPr lang="pt-B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Tela de caixa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15</a:t>
            </a:fld>
            <a:endParaRPr lang="pt-B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Desconto</a:t>
            </a:r>
            <a:r>
              <a:rPr lang="pt-BR" baseline="0" dirty="0" smtClean="0"/>
              <a:t> de itens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16</a:t>
            </a:fld>
            <a:endParaRPr lang="pt-B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Cortesia de produtos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17</a:t>
            </a:fld>
            <a:endParaRPr lang="pt-B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Encerrar Conta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18</a:t>
            </a:fld>
            <a:endParaRPr lang="pt-B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Sangria do Caixa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19</a:t>
            </a:fld>
            <a:endParaRPr lang="pt-B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Suprimentos do caixa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20</a:t>
            </a:fld>
            <a:endParaRPr 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Consulta de Preços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3</a:t>
            </a:fld>
            <a:endParaRPr lang="pt-B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Venda </a:t>
            </a:r>
            <a:r>
              <a:rPr lang="pt-BR" dirty="0" err="1" smtClean="0"/>
              <a:t>Touch</a:t>
            </a:r>
            <a:r>
              <a:rPr lang="pt-BR" dirty="0" smtClean="0"/>
              <a:t> Screen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21</a:t>
            </a:fld>
            <a:endParaRPr lang="pt-B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Fechamento do Caixa – Definitivo (Redução Z)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22</a:t>
            </a:fld>
            <a:endParaRPr lang="pt-B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Tela Principal – Menu Arquivo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23</a:t>
            </a:fld>
            <a:endParaRPr lang="pt-B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Tela Principal – Menu Arquivo</a:t>
            </a:r>
            <a:r>
              <a:rPr lang="pt-BR" baseline="0" dirty="0" smtClean="0"/>
              <a:t> – Cancelamento de </a:t>
            </a:r>
            <a:r>
              <a:rPr lang="pt-BR" baseline="0" dirty="0" err="1" smtClean="0"/>
              <a:t>cupon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24</a:t>
            </a:fld>
            <a:endParaRPr lang="pt-B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Produtos - Descrição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32</a:t>
            </a:fld>
            <a:endParaRPr lang="pt-B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Produtos – Descrição</a:t>
            </a:r>
            <a:r>
              <a:rPr lang="pt-BR" baseline="0" dirty="0" smtClean="0"/>
              <a:t> (Produto próprio)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33</a:t>
            </a:fld>
            <a:endParaRPr lang="pt-B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Produtos - </a:t>
            </a:r>
            <a:r>
              <a:rPr lang="pt-BR" dirty="0" err="1" smtClean="0"/>
              <a:t>Aliquotas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34</a:t>
            </a:fld>
            <a:endParaRPr lang="pt-B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Produtos – Tipo de impressão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35</a:t>
            </a:fld>
            <a:endParaRPr lang="pt-B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Produtos</a:t>
            </a:r>
            <a:r>
              <a:rPr lang="pt-BR" baseline="0" dirty="0" smtClean="0"/>
              <a:t> – Modo de preparo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36</a:t>
            </a:fld>
            <a:endParaRPr lang="pt-B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Produtos - Observações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37</a:t>
            </a:fld>
            <a:endParaRPr lang="pt-B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Caixa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4</a:t>
            </a:fld>
            <a:endParaRPr lang="pt-B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Produtos - </a:t>
            </a:r>
            <a:r>
              <a:rPr lang="pt-BR" dirty="0" smtClean="0"/>
              <a:t>Cadastro</a:t>
            </a:r>
            <a:r>
              <a:rPr lang="pt-BR" baseline="0" dirty="0" smtClean="0"/>
              <a:t> de Categorias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38</a:t>
            </a:fld>
            <a:endParaRPr lang="pt-B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Estoque – Nota de entrada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39</a:t>
            </a:fld>
            <a:endParaRPr lang="pt-BR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Estoque – Nota de entrada</a:t>
            </a:r>
            <a:r>
              <a:rPr lang="pt-BR" baseline="0" dirty="0" smtClean="0"/>
              <a:t> – Documento de entrada.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40</a:t>
            </a:fld>
            <a:endParaRPr lang="pt-BR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Estoque – Retirada (Inventário)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41</a:t>
            </a:fld>
            <a:endParaRPr lang="pt-BR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Estoque – Calcular preço de venda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42</a:t>
            </a:fld>
            <a:endParaRPr lang="pt-BR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Tabela de apoio a produtos</a:t>
            </a:r>
            <a:r>
              <a:rPr lang="pt-BR" baseline="0" dirty="0" smtClean="0"/>
              <a:t> - Ingredientes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43</a:t>
            </a:fld>
            <a:endParaRPr lang="pt-BR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Tabela de apoio a produtos</a:t>
            </a:r>
            <a:r>
              <a:rPr lang="pt-BR" baseline="0" dirty="0" smtClean="0"/>
              <a:t> – Unidades de medida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44</a:t>
            </a:fld>
            <a:endParaRPr lang="pt-BR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Tabela de apoio a produtos</a:t>
            </a:r>
            <a:r>
              <a:rPr lang="pt-BR" baseline="0" dirty="0" smtClean="0"/>
              <a:t> – Cadastro de </a:t>
            </a:r>
            <a:r>
              <a:rPr lang="pt-BR" baseline="0" dirty="0" err="1" smtClean="0"/>
              <a:t>aconpanhamentos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45</a:t>
            </a:fld>
            <a:endParaRPr lang="pt-BR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Cadastro</a:t>
            </a:r>
            <a:r>
              <a:rPr lang="pt-BR" baseline="0" dirty="0" smtClean="0"/>
              <a:t> de regiões para </a:t>
            </a:r>
            <a:r>
              <a:rPr lang="pt-BR" baseline="0" dirty="0" err="1" smtClean="0"/>
              <a:t>delivery</a:t>
            </a:r>
            <a:r>
              <a:rPr lang="pt-BR" baseline="0" dirty="0" smtClean="0"/>
              <a:t>	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46</a:t>
            </a:fld>
            <a:endParaRPr lang="pt-BR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Clientes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47</a:t>
            </a:fld>
            <a:endParaRPr lang="pt-B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Mesas abertas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5</a:t>
            </a:fld>
            <a:endParaRPr lang="pt-BR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Fornecedores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48</a:t>
            </a:fld>
            <a:endParaRPr lang="pt-BR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Funcionários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49</a:t>
            </a:fld>
            <a:endParaRPr lang="pt-BR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Tabelas de Apoio – Centro de Custo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50</a:t>
            </a:fld>
            <a:endParaRPr lang="pt-BR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Tabelas de Apoio – Receitas e despesas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51</a:t>
            </a:fld>
            <a:endParaRPr lang="pt-BR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Tabelas de Apoio – Formas de Pagamento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52</a:t>
            </a:fld>
            <a:endParaRPr lang="pt-BR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Tabelas de Apoio – Conta corrente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53</a:t>
            </a:fld>
            <a:endParaRPr lang="pt-BR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Tabelas de Apoio – Crédito para clientes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54</a:t>
            </a:fld>
            <a:endParaRPr lang="pt-BR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Financeiro – Caixa atual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55</a:t>
            </a:fld>
            <a:endParaRPr lang="pt-BR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Financeiro – Acompanhamento – Conta Corrente (Caixa)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56</a:t>
            </a:fld>
            <a:endParaRPr lang="pt-BR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Financeiro – Gerenciamento – Contas a Pagar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57</a:t>
            </a:fld>
            <a:endParaRPr lang="pt-B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Gerenciamento de mesas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6</a:t>
            </a:fld>
            <a:endParaRPr lang="pt-BR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Financeiro – Gerenciamento – Contas a Receber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58</a:t>
            </a:fld>
            <a:endParaRPr lang="pt-BR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Financeiro – Gerenciamento – Contas a Receber Configurar Cedente (Boletos) – Botão Ferramentas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59</a:t>
            </a:fld>
            <a:endParaRPr lang="pt-BR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Financeiro – Gerenciamento – Painel de Suporte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60</a:t>
            </a:fld>
            <a:endParaRPr lang="pt-BR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Financeiro – Gerenciamento – Cartas</a:t>
            </a:r>
            <a:r>
              <a:rPr lang="pt-BR" baseline="0" dirty="0" smtClean="0"/>
              <a:t> de cobranças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61</a:t>
            </a:fld>
            <a:endParaRPr lang="pt-BR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Relatórios – Produtos – Estoque mínimo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62</a:t>
            </a:fld>
            <a:endParaRPr lang="pt-BR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Relatórios – Produtos – Estoque mínimo</a:t>
            </a:r>
            <a:r>
              <a:rPr lang="pt-BR" baseline="0" dirty="0" smtClean="0"/>
              <a:t> (Impressão)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63</a:t>
            </a:fld>
            <a:endParaRPr lang="pt-BR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Relatórios – Produtos – Estoque atual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64</a:t>
            </a:fld>
            <a:endParaRPr lang="pt-BR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Relatórios – Produtos – Estoque atual (Impressão)</a:t>
            </a: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65</a:t>
            </a:fld>
            <a:endParaRPr lang="pt-BR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Relatórios – Produtos – Lista de Produtos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66</a:t>
            </a:fld>
            <a:endParaRPr lang="pt-BR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Relatórios – Vendas e Outros – Movimento diário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67</a:t>
            </a:fld>
            <a:endParaRPr lang="pt-B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Opções do 1º botão (Lâmpada)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7</a:t>
            </a:fld>
            <a:endParaRPr lang="pt-BR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Relatórios – Vendas e Outros – Movimento diário (Impressão)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68</a:t>
            </a:fld>
            <a:endParaRPr lang="pt-BR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Relatórios – Vendas e Outros – Resumo Vendas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69</a:t>
            </a:fld>
            <a:endParaRPr lang="pt-B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Relatórios – Vendas e Outros – Resumo Vendas (Impressão)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70</a:t>
            </a:fld>
            <a:endParaRPr lang="pt-BR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Relatórios – Vendas e Outros – Resumo Financeiro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71</a:t>
            </a:fld>
            <a:endParaRPr lang="pt-BR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Relatórios – Vendas e Outros – Resumo Financeiro (Impressão)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72</a:t>
            </a:fld>
            <a:endParaRPr lang="pt-BR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Relatórios – Vendas e Outros – Clientes em débito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73</a:t>
            </a:fld>
            <a:endParaRPr lang="pt-BR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Relatórios – Vendas e Outros – Clientes em débito (Impressão)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74</a:t>
            </a:fld>
            <a:endParaRPr lang="pt-BR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Relatórios – Vendas e Outros – Descontos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75</a:t>
            </a:fld>
            <a:endParaRPr lang="pt-BR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Relatórios – Resumo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76</a:t>
            </a:fld>
            <a:endParaRPr lang="pt-BR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dirty="0" smtClean="0"/>
              <a:t>Relatórios – Resumo </a:t>
            </a:r>
            <a:r>
              <a:rPr lang="pt-BR" smtClean="0"/>
              <a:t>(Impressão)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77</a:t>
            </a:fld>
            <a:endParaRPr lang="pt-B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Opções do 2º botão (</a:t>
            </a:r>
            <a:r>
              <a:rPr lang="pt-BR" dirty="0" smtClean="0"/>
              <a:t>Fechamento da conta)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8</a:t>
            </a:fld>
            <a:endParaRPr lang="pt-B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Opções do 3º botão (</a:t>
            </a:r>
            <a:r>
              <a:rPr lang="pt-BR" dirty="0" smtClean="0"/>
              <a:t>Finalizar venda </a:t>
            </a:r>
            <a:r>
              <a:rPr lang="pt-BR" dirty="0" err="1" smtClean="0"/>
              <a:t>delivery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9</a:t>
            </a:fld>
            <a:endParaRPr lang="pt-B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Opções do 4º botão (</a:t>
            </a:r>
            <a:r>
              <a:rPr lang="pt-BR" dirty="0" smtClean="0"/>
              <a:t>Calculadora)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B4B129-2A47-4225-9A1E-40D4F21E94C9}" type="slidenum">
              <a:rPr lang="pt-BR" smtClean="0"/>
              <a:t>10</a:t>
            </a:fld>
            <a:endParaRPr 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77505" y="2259153"/>
            <a:ext cx="11078370" cy="1558840"/>
          </a:xfrm>
        </p:spPr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955011" y="4120996"/>
            <a:ext cx="9123362" cy="1858488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09/01/2013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09/01/2013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449199" y="291235"/>
            <a:ext cx="2932510" cy="6205056"/>
          </a:xfrm>
        </p:spPr>
        <p:txBody>
          <a:bodyPr vert="eaVert"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51671" y="291235"/>
            <a:ext cx="8580306" cy="6205056"/>
          </a:xfrm>
        </p:spPr>
        <p:txBody>
          <a:bodyPr vert="eaVert"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09/01/2013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09/01/2013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029550" y="4673152"/>
            <a:ext cx="11078370" cy="144436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29550" y="3082332"/>
            <a:ext cx="11078370" cy="159082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09/01/2013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51671" y="1696885"/>
            <a:ext cx="5756408" cy="479940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625301" y="1696885"/>
            <a:ext cx="5756408" cy="479940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09/01/2013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51671" y="1627860"/>
            <a:ext cx="5758670" cy="6784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51671" y="2306274"/>
            <a:ext cx="5758670" cy="41900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620779" y="1627860"/>
            <a:ext cx="5760933" cy="6784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620779" y="2306274"/>
            <a:ext cx="5760933" cy="41900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09/01/2013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09/01/2013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09/01/2013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51677" y="289551"/>
            <a:ext cx="4287891" cy="123225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095694" y="289558"/>
            <a:ext cx="7286019" cy="62067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51677" y="1521809"/>
            <a:ext cx="4287891" cy="497448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09/01/2013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554635" y="5090637"/>
            <a:ext cx="7820025" cy="60097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554635" y="649801"/>
            <a:ext cx="7820025" cy="436340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554635" y="5691629"/>
            <a:ext cx="7820025" cy="85349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os estilos do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700DB3-DBF0-4086-B675-117E7A9610B8}" type="datetimeFigureOut">
              <a:rPr lang="pt-BR" smtClean="0"/>
              <a:pPr/>
              <a:t>09/01/2013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651674" y="291232"/>
            <a:ext cx="11730038" cy="12120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estilo do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51674" y="1696885"/>
            <a:ext cx="11730038" cy="47994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Clique para editar os estilos do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651674" y="6740385"/>
            <a:ext cx="3041121" cy="3871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700DB3-DBF0-4086-B675-117E7A9610B8}" type="datetimeFigureOut">
              <a:rPr lang="pt-BR" smtClean="0"/>
              <a:pPr/>
              <a:t>09/01/2013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453079" y="6740385"/>
            <a:ext cx="4127235" cy="3871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340590" y="6740385"/>
            <a:ext cx="3041121" cy="38718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19D8CF-8DEC-4D9F-84EE-ADF04DFF3391}" type="slidenum">
              <a:rPr lang="pt-BR" smtClean="0"/>
              <a:pPr/>
              <a:t>‹nº›</a:t>
            </a:fld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CAIXA</a:t>
            </a:r>
            <a:endParaRPr lang="pt-BR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11150" cy="731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3" cstate="print"/>
          <a:srcRect l="34972" t="44653" r="33482" b="43924"/>
          <a:stretch>
            <a:fillRect/>
          </a:stretch>
        </p:blipFill>
        <p:spPr bwMode="auto">
          <a:xfrm>
            <a:off x="8676927" y="2916089"/>
            <a:ext cx="4104456" cy="7920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644063" y="1043881"/>
            <a:ext cx="3389312" cy="156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667875" y="2587744"/>
            <a:ext cx="3365500" cy="130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667875" y="3899491"/>
            <a:ext cx="336550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3" y="-20638"/>
            <a:ext cx="13011150" cy="731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SISTEMA RETAGUARDA</a:t>
            </a:r>
            <a:endParaRPr lang="pt-BR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-20638"/>
            <a:ext cx="13011150" cy="7315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13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486</Words>
  <Application>Microsoft Office PowerPoint</Application>
  <PresentationFormat>Personalizar</PresentationFormat>
  <Paragraphs>140</Paragraphs>
  <Slides>77</Slides>
  <Notes>69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77</vt:i4>
      </vt:variant>
    </vt:vector>
  </HeadingPairs>
  <TitlesOfParts>
    <vt:vector size="78" baseType="lpstr">
      <vt:lpstr>Tema do Office</vt:lpstr>
      <vt:lpstr>SISTEMA CAIXA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SISTEMA RETAGUARDA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  <vt:lpstr>Slide 65</vt:lpstr>
      <vt:lpstr>Slide 66</vt:lpstr>
      <vt:lpstr>Slide 67</vt:lpstr>
      <vt:lpstr>Slide 68</vt:lpstr>
      <vt:lpstr>Slide 69</vt:lpstr>
      <vt:lpstr>Slide 70</vt:lpstr>
      <vt:lpstr>Slide 71</vt:lpstr>
      <vt:lpstr>Slide 72</vt:lpstr>
      <vt:lpstr>Slide 73</vt:lpstr>
      <vt:lpstr>Slide 74</vt:lpstr>
      <vt:lpstr>Slide 75</vt:lpstr>
      <vt:lpstr>Slide 76</vt:lpstr>
      <vt:lpstr>Slide 77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Leandro</dc:creator>
  <cp:lastModifiedBy>Leandro</cp:lastModifiedBy>
  <cp:revision>23</cp:revision>
  <dcterms:created xsi:type="dcterms:W3CDTF">2013-01-09T22:45:37Z</dcterms:created>
  <dcterms:modified xsi:type="dcterms:W3CDTF">2013-01-10T01:43:32Z</dcterms:modified>
</cp:coreProperties>
</file>